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9FBB12-4AEA-4314-B8F6-8A940290FCB4}" type="datetimeFigureOut">
              <a:rPr lang="en-US" smtClean="0"/>
              <a:t>12/9/2019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DA4A8C-8F1D-46EF-AA44-BF502CFF226E}" type="slidenum">
              <a:rPr lang="en-US" smtClean="0"/>
              <a:t>‹#›</a:t>
            </a:fld>
            <a:endParaRPr lang="en-US"/>
          </a:p>
        </p:txBody>
      </p:sp>
    </p:spTree>
    <p:extLst>
      <p:ext uri="{BB962C8B-B14F-4D97-AF65-F5344CB8AC3E}">
        <p14:creationId xmlns:p14="http://schemas.microsoft.com/office/powerpoint/2010/main" val="3525184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I am a student in this institution undertaking business studies. </a:t>
            </a:r>
          </a:p>
        </p:txBody>
      </p:sp>
      <p:sp>
        <p:nvSpPr>
          <p:cNvPr id="4" name="Slide Number Placeholder 3"/>
          <p:cNvSpPr>
            <a:spLocks noGrp="1"/>
          </p:cNvSpPr>
          <p:nvPr>
            <p:ph type="sldNum" sz="quarter" idx="10"/>
          </p:nvPr>
        </p:nvSpPr>
        <p:spPr/>
        <p:txBody>
          <a:bodyPr/>
          <a:lstStyle/>
          <a:p>
            <a:fld id="{E3DA4A8C-8F1D-46EF-AA44-BF502CFF226E}" type="slidenum">
              <a:rPr lang="en-US" smtClean="0"/>
              <a:t>2</a:t>
            </a:fld>
            <a:endParaRPr lang="en-US"/>
          </a:p>
        </p:txBody>
      </p:sp>
    </p:spTree>
    <p:extLst>
      <p:ext uri="{BB962C8B-B14F-4D97-AF65-F5344CB8AC3E}">
        <p14:creationId xmlns:p14="http://schemas.microsoft.com/office/powerpoint/2010/main" val="1737666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I have specialized in marketing and selling my goods online as many of my customers are youth who spend most of their time in the internet </a:t>
            </a:r>
            <a:endParaRPr lang="en-US" dirty="0"/>
          </a:p>
        </p:txBody>
      </p:sp>
      <p:sp>
        <p:nvSpPr>
          <p:cNvPr id="4" name="Slide Number Placeholder 3"/>
          <p:cNvSpPr>
            <a:spLocks noGrp="1"/>
          </p:cNvSpPr>
          <p:nvPr>
            <p:ph type="sldNum" sz="quarter" idx="10"/>
          </p:nvPr>
        </p:nvSpPr>
        <p:spPr/>
        <p:txBody>
          <a:bodyPr/>
          <a:lstStyle/>
          <a:p>
            <a:fld id="{E3DA4A8C-8F1D-46EF-AA44-BF502CFF226E}" type="slidenum">
              <a:rPr lang="en-US" smtClean="0"/>
              <a:t>3</a:t>
            </a:fld>
            <a:endParaRPr lang="en-US"/>
          </a:p>
        </p:txBody>
      </p:sp>
    </p:spTree>
    <p:extLst>
      <p:ext uri="{BB962C8B-B14F-4D97-AF65-F5344CB8AC3E}">
        <p14:creationId xmlns:p14="http://schemas.microsoft.com/office/powerpoint/2010/main" val="2786538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As a result of this character most them have liked my goods and have confirmed to even assist me further market my products in the areas they reside. </a:t>
            </a:r>
          </a:p>
        </p:txBody>
      </p:sp>
      <p:sp>
        <p:nvSpPr>
          <p:cNvPr id="4" name="Slide Number Placeholder 3"/>
          <p:cNvSpPr>
            <a:spLocks noGrp="1"/>
          </p:cNvSpPr>
          <p:nvPr>
            <p:ph type="sldNum" sz="quarter" idx="10"/>
          </p:nvPr>
        </p:nvSpPr>
        <p:spPr/>
        <p:txBody>
          <a:bodyPr/>
          <a:lstStyle/>
          <a:p>
            <a:fld id="{E3DA4A8C-8F1D-46EF-AA44-BF502CFF226E}" type="slidenum">
              <a:rPr lang="en-US" smtClean="0"/>
              <a:t>4</a:t>
            </a:fld>
            <a:endParaRPr lang="en-US"/>
          </a:p>
        </p:txBody>
      </p:sp>
    </p:spTree>
    <p:extLst>
      <p:ext uri="{BB962C8B-B14F-4D97-AF65-F5344CB8AC3E}">
        <p14:creationId xmlns:p14="http://schemas.microsoft.com/office/powerpoint/2010/main" val="3825287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Customers giving a brief description of the goods available highlighting the features and advantages of the items in store for them to make a choice for themselves. </a:t>
            </a:r>
            <a:endParaRPr lang="en-US" dirty="0"/>
          </a:p>
        </p:txBody>
      </p:sp>
      <p:sp>
        <p:nvSpPr>
          <p:cNvPr id="4" name="Slide Number Placeholder 3"/>
          <p:cNvSpPr>
            <a:spLocks noGrp="1"/>
          </p:cNvSpPr>
          <p:nvPr>
            <p:ph type="sldNum" sz="quarter" idx="10"/>
          </p:nvPr>
        </p:nvSpPr>
        <p:spPr/>
        <p:txBody>
          <a:bodyPr/>
          <a:lstStyle/>
          <a:p>
            <a:fld id="{E3DA4A8C-8F1D-46EF-AA44-BF502CFF226E}" type="slidenum">
              <a:rPr lang="en-US" smtClean="0"/>
              <a:t>5</a:t>
            </a:fld>
            <a:endParaRPr lang="en-US"/>
          </a:p>
        </p:txBody>
      </p:sp>
    </p:spTree>
    <p:extLst>
      <p:ext uri="{BB962C8B-B14F-4D97-AF65-F5344CB8AC3E}">
        <p14:creationId xmlns:p14="http://schemas.microsoft.com/office/powerpoint/2010/main" val="4107089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If not in meaningful business people should remain away from the social media and engage in doing constructive business as the social media can lead to time wastage which is vital in our lives.</a:t>
            </a:r>
            <a:endParaRPr lang="en-US" dirty="0" smtClean="0"/>
          </a:p>
        </p:txBody>
      </p:sp>
      <p:sp>
        <p:nvSpPr>
          <p:cNvPr id="4" name="Slide Number Placeholder 3"/>
          <p:cNvSpPr>
            <a:spLocks noGrp="1"/>
          </p:cNvSpPr>
          <p:nvPr>
            <p:ph type="sldNum" sz="quarter" idx="10"/>
          </p:nvPr>
        </p:nvSpPr>
        <p:spPr/>
        <p:txBody>
          <a:bodyPr/>
          <a:lstStyle/>
          <a:p>
            <a:fld id="{E3DA4A8C-8F1D-46EF-AA44-BF502CFF226E}" type="slidenum">
              <a:rPr lang="en-US" smtClean="0"/>
              <a:t>6</a:t>
            </a:fld>
            <a:endParaRPr lang="en-US"/>
          </a:p>
        </p:txBody>
      </p:sp>
    </p:spTree>
    <p:extLst>
      <p:ext uri="{BB962C8B-B14F-4D97-AF65-F5344CB8AC3E}">
        <p14:creationId xmlns:p14="http://schemas.microsoft.com/office/powerpoint/2010/main" val="3628033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I am thinking on how to come up with a program that will require those interested in my products will have their data and communication with will remain between me and them. </a:t>
            </a:r>
            <a:endParaRPr lang="en-US" dirty="0" smtClean="0"/>
          </a:p>
          <a:p>
            <a:endParaRPr lang="en-US" dirty="0"/>
          </a:p>
        </p:txBody>
      </p:sp>
      <p:sp>
        <p:nvSpPr>
          <p:cNvPr id="4" name="Slide Number Placeholder 3"/>
          <p:cNvSpPr>
            <a:spLocks noGrp="1"/>
          </p:cNvSpPr>
          <p:nvPr>
            <p:ph type="sldNum" sz="quarter" idx="10"/>
          </p:nvPr>
        </p:nvSpPr>
        <p:spPr/>
        <p:txBody>
          <a:bodyPr/>
          <a:lstStyle/>
          <a:p>
            <a:fld id="{E3DA4A8C-8F1D-46EF-AA44-BF502CFF226E}" type="slidenum">
              <a:rPr lang="en-US" smtClean="0"/>
              <a:t>7</a:t>
            </a:fld>
            <a:endParaRPr lang="en-US"/>
          </a:p>
        </p:txBody>
      </p:sp>
    </p:spTree>
    <p:extLst>
      <p:ext uri="{BB962C8B-B14F-4D97-AF65-F5344CB8AC3E}">
        <p14:creationId xmlns:p14="http://schemas.microsoft.com/office/powerpoint/2010/main" val="3861734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I like approaching them with a lot of courtesy for I believe being mindful of them then they will love my goods much more. I have always promised and kept it by delivering the goods in time.</a:t>
            </a:r>
          </a:p>
        </p:txBody>
      </p:sp>
      <p:sp>
        <p:nvSpPr>
          <p:cNvPr id="4" name="Slide Number Placeholder 3"/>
          <p:cNvSpPr>
            <a:spLocks noGrp="1"/>
          </p:cNvSpPr>
          <p:nvPr>
            <p:ph type="sldNum" sz="quarter" idx="10"/>
          </p:nvPr>
        </p:nvSpPr>
        <p:spPr/>
        <p:txBody>
          <a:bodyPr/>
          <a:lstStyle/>
          <a:p>
            <a:fld id="{E3DA4A8C-8F1D-46EF-AA44-BF502CFF226E}" type="slidenum">
              <a:rPr lang="en-US" smtClean="0"/>
              <a:t>8</a:t>
            </a:fld>
            <a:endParaRPr lang="en-US"/>
          </a:p>
        </p:txBody>
      </p:sp>
    </p:spTree>
    <p:extLst>
      <p:ext uri="{BB962C8B-B14F-4D97-AF65-F5344CB8AC3E}">
        <p14:creationId xmlns:p14="http://schemas.microsoft.com/office/powerpoint/2010/main" val="1037065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7E279CC-B272-404D-8532-86373F32C44A}" type="datetimeFigureOut">
              <a:rPr lang="en-US" smtClean="0"/>
              <a:t>12/9/2019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F975CEB-49E2-49FA-A648-0E2F71B0A30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7E279CC-B272-404D-8532-86373F32C44A}" type="datetimeFigureOut">
              <a:rPr lang="en-US" smtClean="0"/>
              <a:t>12/9/2019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F975CEB-49E2-49FA-A648-0E2F71B0A306}"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7E279CC-B272-404D-8532-86373F32C44A}" type="datetimeFigureOut">
              <a:rPr lang="en-US" smtClean="0"/>
              <a:t>12/9/2019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F975CEB-49E2-49FA-A648-0E2F71B0A306}"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7E279CC-B272-404D-8532-86373F32C44A}" type="datetimeFigureOut">
              <a:rPr lang="en-US" smtClean="0"/>
              <a:t>12/9/2019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F975CEB-49E2-49FA-A648-0E2F71B0A306}"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7E279CC-B272-404D-8532-86373F32C44A}" type="datetimeFigureOut">
              <a:rPr lang="en-US" smtClean="0"/>
              <a:t>12/9/2019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F975CEB-49E2-49FA-A648-0E2F71B0A30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7E279CC-B272-404D-8532-86373F32C44A}" type="datetimeFigureOut">
              <a:rPr lang="en-US" smtClean="0"/>
              <a:t>12/9/2019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F975CEB-49E2-49FA-A648-0E2F71B0A306}"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7E279CC-B272-404D-8532-86373F32C44A}" type="datetimeFigureOut">
              <a:rPr lang="en-US" smtClean="0"/>
              <a:t>12/9/2019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F975CEB-49E2-49FA-A648-0E2F71B0A30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7E279CC-B272-404D-8532-86373F32C44A}" type="datetimeFigureOut">
              <a:rPr lang="en-US" smtClean="0"/>
              <a:t>12/9/2019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F975CEB-49E2-49FA-A648-0E2F71B0A30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7E279CC-B272-404D-8532-86373F32C44A}" type="datetimeFigureOut">
              <a:rPr lang="en-US" smtClean="0"/>
              <a:t>12/9/2019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F975CEB-49E2-49FA-A648-0E2F71B0A306}"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7E279CC-B272-404D-8532-86373F32C44A}" type="datetimeFigureOut">
              <a:rPr lang="en-US" smtClean="0"/>
              <a:t>12/9/2019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F975CEB-49E2-49FA-A648-0E2F71B0A30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7E279CC-B272-404D-8532-86373F32C44A}" type="datetimeFigureOut">
              <a:rPr lang="en-US" smtClean="0"/>
              <a:t>12/9/2019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F975CEB-49E2-49FA-A648-0E2F71B0A30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7E279CC-B272-404D-8532-86373F32C44A}" type="datetimeFigureOut">
              <a:rPr lang="en-US" smtClean="0"/>
              <a:t>12/9/2019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F975CEB-49E2-49FA-A648-0E2F71B0A30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Self- Presentation</a:t>
            </a:r>
            <a:endParaRPr lang="en-US" dirty="0"/>
          </a:p>
        </p:txBody>
      </p:sp>
      <p:sp>
        <p:nvSpPr>
          <p:cNvPr id="3" name="Subtitle 2"/>
          <p:cNvSpPr>
            <a:spLocks noGrp="1"/>
          </p:cNvSpPr>
          <p:nvPr>
            <p:ph type="subTitle" idx="1"/>
          </p:nvPr>
        </p:nvSpPr>
        <p:spPr/>
        <p:txBody>
          <a:bodyPr/>
          <a:lstStyle/>
          <a:p>
            <a:r>
              <a:rPr lang="en-US" dirty="0" smtClean="0"/>
              <a:t>Self – efficiency in social media</a:t>
            </a:r>
            <a:endParaRPr lang="en-US" dirty="0"/>
          </a:p>
        </p:txBody>
      </p:sp>
    </p:spTree>
    <p:extLst>
      <p:ext uri="{BB962C8B-B14F-4D97-AF65-F5344CB8AC3E}">
        <p14:creationId xmlns:p14="http://schemas.microsoft.com/office/powerpoint/2010/main" val="789267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lnSpc>
                <a:spcPct val="220000"/>
              </a:lnSpc>
              <a:buNone/>
            </a:pPr>
            <a:r>
              <a:rPr lang="en-US" sz="1600" b="1" dirty="0" smtClean="0">
                <a:latin typeface="Times New Roman" pitchFamily="18" charset="0"/>
                <a:cs typeface="Times New Roman" pitchFamily="18" charset="0"/>
              </a:rPr>
              <a:t>Who are you?</a:t>
            </a:r>
          </a:p>
          <a:p>
            <a:pPr>
              <a:lnSpc>
                <a:spcPct val="220000"/>
              </a:lnSpc>
            </a:pPr>
            <a:r>
              <a:rPr lang="en-US" sz="1600" dirty="0" smtClean="0">
                <a:latin typeface="Times New Roman" pitchFamily="18" charset="0"/>
                <a:cs typeface="Times New Roman" pitchFamily="18" charset="0"/>
              </a:rPr>
              <a:t>I </a:t>
            </a:r>
            <a:r>
              <a:rPr lang="en-US" sz="1600" dirty="0">
                <a:latin typeface="Times New Roman" pitchFamily="18" charset="0"/>
                <a:cs typeface="Times New Roman" pitchFamily="18" charset="0"/>
              </a:rPr>
              <a:t>am a student in this institution undertaking business studies. </a:t>
            </a:r>
            <a:endParaRPr lang="en-US" sz="1600" dirty="0" smtClean="0">
              <a:latin typeface="Times New Roman" pitchFamily="18" charset="0"/>
              <a:cs typeface="Times New Roman" pitchFamily="18" charset="0"/>
            </a:endParaRPr>
          </a:p>
          <a:p>
            <a:pPr>
              <a:lnSpc>
                <a:spcPct val="220000"/>
              </a:lnSpc>
            </a:pPr>
            <a:r>
              <a:rPr lang="en-US" sz="1600" dirty="0" smtClean="0">
                <a:latin typeface="Times New Roman" pitchFamily="18" charset="0"/>
                <a:cs typeface="Times New Roman" pitchFamily="18" charset="0"/>
              </a:rPr>
              <a:t>During </a:t>
            </a:r>
            <a:r>
              <a:rPr lang="en-US" sz="1600" dirty="0">
                <a:latin typeface="Times New Roman" pitchFamily="18" charset="0"/>
                <a:cs typeface="Times New Roman" pitchFamily="18" charset="0"/>
              </a:rPr>
              <a:t>my free time I like doing a bit of marketing a wide variety of products within the institution or in the city. </a:t>
            </a:r>
            <a:endParaRPr lang="en-US" sz="1600" dirty="0" smtClean="0">
              <a:latin typeface="Times New Roman" pitchFamily="18" charset="0"/>
              <a:cs typeface="Times New Roman" pitchFamily="18" charset="0"/>
            </a:endParaRPr>
          </a:p>
          <a:p>
            <a:pPr>
              <a:lnSpc>
                <a:spcPct val="220000"/>
              </a:lnSpc>
            </a:pPr>
            <a:r>
              <a:rPr lang="en-US" sz="1600" dirty="0" smtClean="0">
                <a:latin typeface="Times New Roman" pitchFamily="18" charset="0"/>
                <a:cs typeface="Times New Roman" pitchFamily="18" charset="0"/>
              </a:rPr>
              <a:t>Soon </a:t>
            </a:r>
            <a:r>
              <a:rPr lang="en-US" sz="1600" dirty="0">
                <a:latin typeface="Times New Roman" pitchFamily="18" charset="0"/>
                <a:cs typeface="Times New Roman" pitchFamily="18" charset="0"/>
              </a:rPr>
              <a:t>I will be able to reach the rural people and make them enjoy purchasing from my business</a:t>
            </a:r>
            <a:r>
              <a:rPr lang="en-US" sz="1600" dirty="0" smtClean="0">
                <a:latin typeface="Times New Roman" pitchFamily="18" charset="0"/>
                <a:cs typeface="Times New Roman" pitchFamily="18" charset="0"/>
              </a:rPr>
              <a:t>.</a:t>
            </a:r>
            <a:endParaRPr lang="en-US" sz="16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000" dirty="0" smtClean="0">
                <a:latin typeface="Times New Roman" pitchFamily="18" charset="0"/>
                <a:cs typeface="Times New Roman" pitchFamily="18" charset="0"/>
              </a:rPr>
              <a:t>Self – Efficiency In Social Media</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619184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lnSpc>
                <a:spcPct val="210000"/>
              </a:lnSpc>
              <a:buNone/>
            </a:pPr>
            <a:r>
              <a:rPr lang="en-US" sz="1600" b="1" dirty="0" smtClean="0">
                <a:latin typeface="Times New Roman" pitchFamily="18" charset="0"/>
                <a:cs typeface="Times New Roman" pitchFamily="18" charset="0"/>
              </a:rPr>
              <a:t>How do you present yourself through social media? </a:t>
            </a:r>
          </a:p>
          <a:p>
            <a:pPr>
              <a:lnSpc>
                <a:spcPct val="210000"/>
              </a:lnSpc>
            </a:pPr>
            <a:r>
              <a:rPr lang="en-US" sz="1600" dirty="0" smtClean="0">
                <a:latin typeface="Times New Roman" pitchFamily="18" charset="0"/>
                <a:cs typeface="Times New Roman" pitchFamily="18" charset="0"/>
              </a:rPr>
              <a:t>As an entrepreneur, I have specialized in marketing and selling my goods online as many of my customers are youth who spend most of their time in the internet thus the reason why I like transacting with them.</a:t>
            </a:r>
          </a:p>
          <a:p>
            <a:pPr marL="0" indent="0">
              <a:lnSpc>
                <a:spcPct val="210000"/>
              </a:lnSpc>
              <a:buNone/>
            </a:pPr>
            <a:r>
              <a:rPr lang="en-US" sz="1600" dirty="0" smtClean="0">
                <a:latin typeface="Times New Roman" pitchFamily="18" charset="0"/>
                <a:cs typeface="Times New Roman" pitchFamily="18" charset="0"/>
              </a:rPr>
              <a:t> </a:t>
            </a:r>
            <a:r>
              <a:rPr lang="en-US" sz="1600" b="1" dirty="0">
                <a:latin typeface="Times New Roman" pitchFamily="18" charset="0"/>
                <a:cs typeface="Times New Roman" pitchFamily="18" charset="0"/>
              </a:rPr>
              <a:t>Do you represent yourself differently online than you do in person?</a:t>
            </a:r>
          </a:p>
          <a:p>
            <a:pPr>
              <a:lnSpc>
                <a:spcPct val="210000"/>
              </a:lnSpc>
            </a:pPr>
            <a:r>
              <a:rPr lang="en-US" sz="1600" dirty="0">
                <a:latin typeface="Times New Roman" pitchFamily="18" charset="0"/>
                <a:cs typeface="Times New Roman" pitchFamily="18" charset="0"/>
              </a:rPr>
              <a:t>a)No.</a:t>
            </a:r>
          </a:p>
          <a:p>
            <a:pPr>
              <a:lnSpc>
                <a:spcPct val="210000"/>
              </a:lnSpc>
            </a:pPr>
            <a:endParaRPr lang="en-US" sz="1600" dirty="0" smtClean="0">
              <a:latin typeface="Times New Roman" pitchFamily="18" charset="0"/>
              <a:cs typeface="Times New Roman" pitchFamily="18" charset="0"/>
            </a:endParaRPr>
          </a:p>
          <a:p>
            <a:pPr>
              <a:lnSpc>
                <a:spcPct val="210000"/>
              </a:lnSpc>
            </a:pPr>
            <a:endParaRPr lang="en-US" sz="16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000" dirty="0">
                <a:latin typeface="Times New Roman" pitchFamily="18" charset="0"/>
                <a:cs typeface="Times New Roman" pitchFamily="18" charset="0"/>
              </a:rPr>
              <a:t>Self – Efficiency In Social Media</a:t>
            </a:r>
            <a:endParaRPr lang="en-US" sz="2000" dirty="0"/>
          </a:p>
        </p:txBody>
      </p:sp>
    </p:spTree>
    <p:extLst>
      <p:ext uri="{BB962C8B-B14F-4D97-AF65-F5344CB8AC3E}">
        <p14:creationId xmlns:p14="http://schemas.microsoft.com/office/powerpoint/2010/main" val="1597730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09728" indent="0">
              <a:lnSpc>
                <a:spcPct val="210000"/>
              </a:lnSpc>
              <a:buNone/>
            </a:pPr>
            <a:r>
              <a:rPr lang="en-US" sz="1600" b="1" dirty="0" smtClean="0">
                <a:latin typeface="Times New Roman" pitchFamily="18" charset="0"/>
                <a:cs typeface="Times New Roman" pitchFamily="18" charset="0"/>
              </a:rPr>
              <a:t>b) Why?</a:t>
            </a:r>
          </a:p>
          <a:p>
            <a:pPr>
              <a:lnSpc>
                <a:spcPct val="210000"/>
              </a:lnSpc>
            </a:pPr>
            <a:r>
              <a:rPr lang="en-US" sz="1600" dirty="0" smtClean="0">
                <a:latin typeface="Times New Roman" pitchFamily="18" charset="0"/>
                <a:cs typeface="Times New Roman" pitchFamily="18" charset="0"/>
              </a:rPr>
              <a:t>Because being real creates confidence in the customers i dealing with.</a:t>
            </a:r>
          </a:p>
          <a:p>
            <a:pPr>
              <a:lnSpc>
                <a:spcPct val="210000"/>
              </a:lnSpc>
            </a:pPr>
            <a:r>
              <a:rPr lang="en-US" sz="1600" dirty="0">
                <a:latin typeface="Times New Roman" pitchFamily="18" charset="0"/>
                <a:cs typeface="Times New Roman" pitchFamily="18" charset="0"/>
              </a:rPr>
              <a:t>A</a:t>
            </a:r>
            <a:r>
              <a:rPr lang="en-US" sz="1600" dirty="0" smtClean="0">
                <a:latin typeface="Times New Roman" pitchFamily="18" charset="0"/>
                <a:cs typeface="Times New Roman" pitchFamily="18" charset="0"/>
              </a:rPr>
              <a:t>s a result of this character most them have liked my goods and have confirmed to even assist me further market my products in the areas they reside. </a:t>
            </a:r>
          </a:p>
          <a:p>
            <a:pPr>
              <a:lnSpc>
                <a:spcPct val="210000"/>
              </a:lnSpc>
            </a:pPr>
            <a:r>
              <a:rPr lang="en-US" sz="1600" dirty="0" smtClean="0">
                <a:latin typeface="Times New Roman" pitchFamily="18" charset="0"/>
                <a:cs typeface="Times New Roman" pitchFamily="18" charset="0"/>
              </a:rPr>
              <a:t>This way my company will grow into greater heights locally and abroad thus creating avenues to unemployed.my joy is to see many people get transformed.  </a:t>
            </a:r>
          </a:p>
          <a:p>
            <a:endParaRPr lang="en-US" sz="16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000" dirty="0">
                <a:latin typeface="Times New Roman" pitchFamily="18" charset="0"/>
                <a:cs typeface="Times New Roman" pitchFamily="18" charset="0"/>
              </a:rPr>
              <a:t>Self – Efficiency In Social Media</a:t>
            </a:r>
            <a:endParaRPr lang="en-US" sz="2000" dirty="0"/>
          </a:p>
        </p:txBody>
      </p:sp>
    </p:spTree>
    <p:extLst>
      <p:ext uri="{BB962C8B-B14F-4D97-AF65-F5344CB8AC3E}">
        <p14:creationId xmlns:p14="http://schemas.microsoft.com/office/powerpoint/2010/main" val="891579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nSpc>
                <a:spcPct val="200000"/>
              </a:lnSpc>
              <a:buNone/>
            </a:pPr>
            <a:r>
              <a:rPr lang="en-US" sz="1600" b="1" dirty="0" smtClean="0">
                <a:latin typeface="Times New Roman" pitchFamily="18" charset="0"/>
                <a:cs typeface="Times New Roman" pitchFamily="18" charset="0"/>
              </a:rPr>
              <a:t>How </a:t>
            </a:r>
            <a:r>
              <a:rPr lang="en-US" sz="1600" b="1" dirty="0">
                <a:latin typeface="Times New Roman" pitchFamily="18" charset="0"/>
                <a:cs typeface="Times New Roman" pitchFamily="18" charset="0"/>
              </a:rPr>
              <a:t>does this image or presentation of yourself change based on the platform you’re using? </a:t>
            </a:r>
          </a:p>
          <a:p>
            <a:pPr>
              <a:lnSpc>
                <a:spcPct val="200000"/>
              </a:lnSpc>
            </a:pPr>
            <a:r>
              <a:rPr lang="en-US" sz="1600" dirty="0">
                <a:latin typeface="Times New Roman" pitchFamily="18" charset="0"/>
                <a:cs typeface="Times New Roman" pitchFamily="18" charset="0"/>
              </a:rPr>
              <a:t>For instance when marketing goods to young ladies and guys I prefer dressing in the style they like most then posting it in either Facebook  or what’s up</a:t>
            </a:r>
            <a:r>
              <a:rPr lang="en-US" sz="1600" dirty="0" smtClean="0">
                <a:latin typeface="Times New Roman" pitchFamily="18" charset="0"/>
                <a:cs typeface="Times New Roman" pitchFamily="18" charset="0"/>
              </a:rPr>
              <a:t>.</a:t>
            </a:r>
          </a:p>
          <a:p>
            <a:pPr>
              <a:lnSpc>
                <a:spcPct val="200000"/>
              </a:lnSpc>
            </a:pP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Incase of aged customers giving a brief description of the goods available highlighting the features and advantages of the items in store for them to make a choice for themselves. </a:t>
            </a:r>
          </a:p>
          <a:p>
            <a:pPr marL="0" indent="0">
              <a:lnSpc>
                <a:spcPct val="200000"/>
              </a:lnSpc>
              <a:buNone/>
            </a:pPr>
            <a:r>
              <a:rPr lang="en-US" sz="1600" b="1" dirty="0" smtClean="0">
                <a:latin typeface="Times New Roman" pitchFamily="18" charset="0"/>
                <a:cs typeface="Times New Roman" pitchFamily="18" charset="0"/>
              </a:rPr>
              <a:t>How </a:t>
            </a:r>
            <a:r>
              <a:rPr lang="en-US" sz="1600" b="1" dirty="0">
                <a:latin typeface="Times New Roman" pitchFamily="18" charset="0"/>
                <a:cs typeface="Times New Roman" pitchFamily="18" charset="0"/>
              </a:rPr>
              <a:t>do you choose what you’re posting on each platform?</a:t>
            </a:r>
          </a:p>
          <a:p>
            <a:pPr>
              <a:lnSpc>
                <a:spcPct val="200000"/>
              </a:lnSpc>
            </a:pPr>
            <a:r>
              <a:rPr lang="en-US" sz="1600" dirty="0" smtClean="0">
                <a:latin typeface="Times New Roman" pitchFamily="18" charset="0"/>
                <a:cs typeface="Times New Roman" pitchFamily="18" charset="0"/>
              </a:rPr>
              <a:t>By </a:t>
            </a:r>
            <a:r>
              <a:rPr lang="en-US" sz="1600" dirty="0">
                <a:latin typeface="Times New Roman" pitchFamily="18" charset="0"/>
                <a:cs typeface="Times New Roman" pitchFamily="18" charset="0"/>
              </a:rPr>
              <a:t>identifying what a particular group in the  society needs  currently and determining whether many  have positive attitude  toward the item that I have.</a:t>
            </a:r>
          </a:p>
        </p:txBody>
      </p:sp>
      <p:sp>
        <p:nvSpPr>
          <p:cNvPr id="2" name="Title 1"/>
          <p:cNvSpPr>
            <a:spLocks noGrp="1"/>
          </p:cNvSpPr>
          <p:nvPr>
            <p:ph type="title"/>
          </p:nvPr>
        </p:nvSpPr>
        <p:spPr/>
        <p:txBody>
          <a:bodyPr>
            <a:normAutofit/>
          </a:bodyPr>
          <a:lstStyle/>
          <a:p>
            <a:r>
              <a:rPr lang="en-US" sz="2000" dirty="0">
                <a:latin typeface="Times New Roman" pitchFamily="18" charset="0"/>
                <a:cs typeface="Times New Roman" pitchFamily="18" charset="0"/>
              </a:rPr>
              <a:t>Self – Efficiency In Social Media</a:t>
            </a:r>
            <a:endParaRPr lang="en-US" sz="2000" dirty="0"/>
          </a:p>
        </p:txBody>
      </p:sp>
    </p:spTree>
    <p:extLst>
      <p:ext uri="{BB962C8B-B14F-4D97-AF65-F5344CB8AC3E}">
        <p14:creationId xmlns:p14="http://schemas.microsoft.com/office/powerpoint/2010/main" val="258925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nSpc>
                <a:spcPct val="200000"/>
              </a:lnSpc>
            </a:pPr>
            <a:r>
              <a:rPr lang="en-US" sz="1600" dirty="0">
                <a:latin typeface="Times New Roman" pitchFamily="18" charset="0"/>
                <a:cs typeface="Times New Roman" pitchFamily="18" charset="0"/>
              </a:rPr>
              <a:t>This depends on a number of factors such as age, level of education, residence of customers and the cost of posting in a given social flat form.at times when the demand is low then no need to post in all flat forms.</a:t>
            </a:r>
          </a:p>
          <a:p>
            <a:pPr marL="0" indent="0">
              <a:lnSpc>
                <a:spcPct val="200000"/>
              </a:lnSpc>
              <a:buNone/>
            </a:pPr>
            <a:r>
              <a:rPr lang="en-US" sz="1600" dirty="0" smtClean="0">
                <a:latin typeface="Times New Roman" pitchFamily="18" charset="0"/>
                <a:cs typeface="Times New Roman" pitchFamily="18" charset="0"/>
              </a:rPr>
              <a:t> </a:t>
            </a:r>
            <a:r>
              <a:rPr lang="en-US" sz="1600" b="1" dirty="0">
                <a:latin typeface="Times New Roman" pitchFamily="18" charset="0"/>
                <a:cs typeface="Times New Roman" pitchFamily="18" charset="0"/>
              </a:rPr>
              <a:t>In what ways will you plan to be more mindful of the way you utilize social media in the future? </a:t>
            </a:r>
          </a:p>
          <a:p>
            <a:pPr>
              <a:lnSpc>
                <a:spcPct val="200000"/>
              </a:lnSpc>
            </a:pPr>
            <a:r>
              <a:rPr lang="en-US" sz="1600" dirty="0">
                <a:latin typeface="Times New Roman" pitchFamily="18" charset="0"/>
                <a:cs typeface="Times New Roman" pitchFamily="18" charset="0"/>
              </a:rPr>
              <a:t>Through promoting ethical values in the adverts I post so as not to encourage moral decay more so among the youth who have little knowledge to discern what is right or wrong. </a:t>
            </a:r>
            <a:endParaRPr lang="en-US" sz="1600" dirty="0" smtClean="0">
              <a:latin typeface="Times New Roman" pitchFamily="18" charset="0"/>
              <a:cs typeface="Times New Roman" pitchFamily="18" charset="0"/>
            </a:endParaRPr>
          </a:p>
          <a:p>
            <a:pPr>
              <a:lnSpc>
                <a:spcPct val="200000"/>
              </a:lnSpc>
            </a:pPr>
            <a:r>
              <a:rPr lang="en-US" sz="1600" dirty="0" smtClean="0">
                <a:latin typeface="Times New Roman" pitchFamily="18" charset="0"/>
                <a:cs typeface="Times New Roman" pitchFamily="18" charset="0"/>
              </a:rPr>
              <a:t>Secondly</a:t>
            </a:r>
            <a:r>
              <a:rPr lang="en-US" sz="1600" dirty="0">
                <a:latin typeface="Times New Roman" pitchFamily="18" charset="0"/>
                <a:cs typeface="Times New Roman" pitchFamily="18" charset="0"/>
              </a:rPr>
              <a:t>, if not in meaningful business people should remain away from the social media and engage in doing constructive business as the social media can lead to time wastage which is vital in our lives.</a:t>
            </a:r>
          </a:p>
          <a:p>
            <a:pPr>
              <a:lnSpc>
                <a:spcPct val="200000"/>
              </a:lnSpc>
            </a:pPr>
            <a:endParaRPr lang="en-US" sz="17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000" dirty="0">
                <a:latin typeface="Times New Roman" pitchFamily="18" charset="0"/>
                <a:cs typeface="Times New Roman" pitchFamily="18" charset="0"/>
              </a:rPr>
              <a:t>Self – Efficiency In Social Media</a:t>
            </a:r>
            <a:endParaRPr lang="en-US" sz="2000" dirty="0"/>
          </a:p>
        </p:txBody>
      </p:sp>
    </p:spTree>
    <p:extLst>
      <p:ext uri="{BB962C8B-B14F-4D97-AF65-F5344CB8AC3E}">
        <p14:creationId xmlns:p14="http://schemas.microsoft.com/office/powerpoint/2010/main" val="565329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nSpc>
                <a:spcPct val="200000"/>
              </a:lnSpc>
              <a:buNone/>
            </a:pPr>
            <a:r>
              <a:rPr lang="en-US" sz="1600" dirty="0" smtClean="0">
                <a:latin typeface="Times New Roman" pitchFamily="18" charset="0"/>
                <a:cs typeface="Times New Roman" pitchFamily="18" charset="0"/>
              </a:rPr>
              <a:t> </a:t>
            </a:r>
            <a:r>
              <a:rPr lang="en-US" sz="1600" b="1" dirty="0">
                <a:latin typeface="Times New Roman" pitchFamily="18" charset="0"/>
                <a:cs typeface="Times New Roman" pitchFamily="18" charset="0"/>
              </a:rPr>
              <a:t>How does your digital identity tie into what Tim Shriver spoke about?</a:t>
            </a:r>
          </a:p>
          <a:p>
            <a:pPr>
              <a:lnSpc>
                <a:spcPct val="200000"/>
              </a:lnSpc>
            </a:pPr>
            <a:r>
              <a:rPr lang="en-US" sz="1600" dirty="0">
                <a:latin typeface="Times New Roman" pitchFamily="18" charset="0"/>
                <a:cs typeface="Times New Roman" pitchFamily="18" charset="0"/>
              </a:rPr>
              <a:t>Transformation of the society remains the core reason as to why I am in the social media to make the impossibilities facing the disadvantaged in the world unlocked.</a:t>
            </a:r>
          </a:p>
          <a:p>
            <a:pPr marL="0" indent="0">
              <a:lnSpc>
                <a:spcPct val="200000"/>
              </a:lnSpc>
              <a:buNone/>
            </a:pPr>
            <a:r>
              <a:rPr lang="en-US" sz="1600" dirty="0">
                <a:latin typeface="Times New Roman" pitchFamily="18" charset="0"/>
                <a:cs typeface="Times New Roman" pitchFamily="18" charset="0"/>
              </a:rPr>
              <a:t> </a:t>
            </a:r>
            <a:r>
              <a:rPr lang="en-US" sz="1600" dirty="0" smtClean="0">
                <a:latin typeface="Times New Roman" pitchFamily="18" charset="0"/>
                <a:cs typeface="Times New Roman" pitchFamily="18" charset="0"/>
              </a:rPr>
              <a:t> </a:t>
            </a:r>
            <a:r>
              <a:rPr lang="en-US" sz="1600" b="1" dirty="0">
                <a:latin typeface="Times New Roman" pitchFamily="18" charset="0"/>
                <a:cs typeface="Times New Roman" pitchFamily="18" charset="0"/>
              </a:rPr>
              <a:t>What measures do you/ plan to take related to your online privacy? </a:t>
            </a:r>
            <a:endParaRPr lang="en-US" sz="1600" b="1" dirty="0" smtClean="0">
              <a:latin typeface="Times New Roman" pitchFamily="18" charset="0"/>
              <a:cs typeface="Times New Roman" pitchFamily="18" charset="0"/>
            </a:endParaRPr>
          </a:p>
          <a:p>
            <a:pPr>
              <a:lnSpc>
                <a:spcPct val="200000"/>
              </a:lnSpc>
            </a:pPr>
            <a:r>
              <a:rPr lang="en-US" sz="1600" dirty="0" smtClean="0">
                <a:latin typeface="Times New Roman" pitchFamily="18" charset="0"/>
                <a:cs typeface="Times New Roman" pitchFamily="18" charset="0"/>
              </a:rPr>
              <a:t>Soon </a:t>
            </a:r>
            <a:r>
              <a:rPr lang="en-US" sz="1600" dirty="0">
                <a:latin typeface="Times New Roman" pitchFamily="18" charset="0"/>
                <a:cs typeface="Times New Roman" pitchFamily="18" charset="0"/>
              </a:rPr>
              <a:t>I am thinking </a:t>
            </a:r>
            <a:r>
              <a:rPr lang="en-US" sz="1600" dirty="0" smtClean="0">
                <a:latin typeface="Times New Roman" pitchFamily="18" charset="0"/>
                <a:cs typeface="Times New Roman" pitchFamily="18" charset="0"/>
              </a:rPr>
              <a:t>on </a:t>
            </a:r>
            <a:r>
              <a:rPr lang="en-US" sz="1600" dirty="0">
                <a:latin typeface="Times New Roman" pitchFamily="18" charset="0"/>
                <a:cs typeface="Times New Roman" pitchFamily="18" charset="0"/>
              </a:rPr>
              <a:t>how to come up with a program that will require those interested in my products will have their data and communication with will remain between me and them. </a:t>
            </a:r>
            <a:endParaRPr lang="en-US" sz="1600" dirty="0" smtClean="0">
              <a:latin typeface="Times New Roman" pitchFamily="18" charset="0"/>
              <a:cs typeface="Times New Roman" pitchFamily="18" charset="0"/>
            </a:endParaRPr>
          </a:p>
          <a:p>
            <a:pPr>
              <a:lnSpc>
                <a:spcPct val="200000"/>
              </a:lnSpc>
            </a:pPr>
            <a:r>
              <a:rPr lang="en-US" sz="1600" dirty="0" smtClean="0">
                <a:latin typeface="Times New Roman" pitchFamily="18" charset="0"/>
                <a:cs typeface="Times New Roman" pitchFamily="18" charset="0"/>
              </a:rPr>
              <a:t>This </a:t>
            </a:r>
            <a:r>
              <a:rPr lang="en-US" sz="1600" dirty="0">
                <a:latin typeface="Times New Roman" pitchFamily="18" charset="0"/>
                <a:cs typeface="Times New Roman" pitchFamily="18" charset="0"/>
              </a:rPr>
              <a:t>will happen through involving the information technology experts to come with such software which in turn will be controlled only by me.</a:t>
            </a:r>
          </a:p>
          <a:p>
            <a:pPr>
              <a:lnSpc>
                <a:spcPct val="200000"/>
              </a:lnSpc>
            </a:pPr>
            <a:endParaRPr lang="en-US" sz="16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000" dirty="0">
                <a:latin typeface="Times New Roman" pitchFamily="18" charset="0"/>
                <a:cs typeface="Times New Roman" pitchFamily="18" charset="0"/>
              </a:rPr>
              <a:t>Self – Efficiency In Social Media</a:t>
            </a:r>
            <a:endParaRPr lang="en-US" sz="2000" dirty="0"/>
          </a:p>
        </p:txBody>
      </p:sp>
    </p:spTree>
    <p:extLst>
      <p:ext uri="{BB962C8B-B14F-4D97-AF65-F5344CB8AC3E}">
        <p14:creationId xmlns:p14="http://schemas.microsoft.com/office/powerpoint/2010/main" val="3283398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nSpc>
                <a:spcPct val="200000"/>
              </a:lnSpc>
              <a:buNone/>
            </a:pP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What is your personal brand and how do you showcase that in your digital identity? </a:t>
            </a:r>
          </a:p>
          <a:p>
            <a:pPr>
              <a:lnSpc>
                <a:spcPct val="200000"/>
              </a:lnSpc>
            </a:pPr>
            <a:r>
              <a:rPr lang="en-US" sz="1600" dirty="0">
                <a:latin typeface="Times New Roman" pitchFamily="18" charset="0"/>
                <a:cs typeface="Times New Roman" pitchFamily="18" charset="0"/>
              </a:rPr>
              <a:t>“Serving master” is the name of my company and I feel humbled when the customers call me </a:t>
            </a:r>
            <a:r>
              <a:rPr lang="en-US" sz="1600" dirty="0" smtClean="0">
                <a:latin typeface="Times New Roman" pitchFamily="18" charset="0"/>
                <a:cs typeface="Times New Roman" pitchFamily="18" charset="0"/>
              </a:rPr>
              <a:t>so.</a:t>
            </a:r>
          </a:p>
          <a:p>
            <a:pPr>
              <a:lnSpc>
                <a:spcPct val="200000"/>
              </a:lnSpc>
            </a:pPr>
            <a:r>
              <a:rPr lang="en-US" sz="1600" dirty="0" smtClean="0">
                <a:latin typeface="Times New Roman" pitchFamily="18" charset="0"/>
                <a:cs typeface="Times New Roman" pitchFamily="18" charset="0"/>
              </a:rPr>
              <a:t>In my day to day interaction with customers I like approaching them with a lot of courtesy for I believe being mindful of them then they will love my goods much more. I have always promised and kept it by delivering the goods in time.</a:t>
            </a:r>
          </a:p>
          <a:p>
            <a:pPr>
              <a:lnSpc>
                <a:spcPct val="200000"/>
              </a:lnSpc>
            </a:pPr>
            <a:endParaRPr lang="en-US" sz="16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000" dirty="0">
                <a:latin typeface="Times New Roman" pitchFamily="18" charset="0"/>
                <a:cs typeface="Times New Roman" pitchFamily="18" charset="0"/>
              </a:rPr>
              <a:t>Self – Efficiency In Social Media</a:t>
            </a:r>
            <a:endParaRPr lang="en-US" sz="2000" dirty="0"/>
          </a:p>
        </p:txBody>
      </p:sp>
    </p:spTree>
    <p:extLst>
      <p:ext uri="{BB962C8B-B14F-4D97-AF65-F5344CB8AC3E}">
        <p14:creationId xmlns:p14="http://schemas.microsoft.com/office/powerpoint/2010/main" val="13628930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44</TotalTime>
  <Words>829</Words>
  <Application>Microsoft Office PowerPoint</Application>
  <PresentationFormat>On-screen Show (4:3)</PresentationFormat>
  <Paragraphs>52</Paragraphs>
  <Slides>8</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Calibri</vt:lpstr>
      <vt:lpstr>Lucida Sans Unicode</vt:lpstr>
      <vt:lpstr>Times New Roman</vt:lpstr>
      <vt:lpstr>Verdana</vt:lpstr>
      <vt:lpstr>Wingdings 2</vt:lpstr>
      <vt:lpstr>Wingdings 3</vt:lpstr>
      <vt:lpstr>Concourse</vt:lpstr>
      <vt:lpstr>Self- Presentation</vt:lpstr>
      <vt:lpstr>Self – Efficiency In Social Media</vt:lpstr>
      <vt:lpstr>Self – Efficiency In Social Media</vt:lpstr>
      <vt:lpstr>Self – Efficiency In Social Media</vt:lpstr>
      <vt:lpstr>Self – Efficiency In Social Media</vt:lpstr>
      <vt:lpstr>Self – Efficiency In Social Media</vt:lpstr>
      <vt:lpstr>Self – Efficiency In Social Media</vt:lpstr>
      <vt:lpstr>Self – Efficiency In Social Media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 Presentation</dc:title>
  <dc:creator>TUSH</dc:creator>
  <cp:lastModifiedBy>vinny</cp:lastModifiedBy>
  <cp:revision>6</cp:revision>
  <dcterms:created xsi:type="dcterms:W3CDTF">2019-12-08T19:16:00Z</dcterms:created>
  <dcterms:modified xsi:type="dcterms:W3CDTF">2019-12-09T07:48:10Z</dcterms:modified>
</cp:coreProperties>
</file>